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1" r:id="rId5"/>
  </p:sldIdLst>
  <p:sldSz cx="7345363" cy="10656888"/>
  <p:notesSz cx="6858000" cy="9144000"/>
  <p:defaultTextStyle>
    <a:defPPr>
      <a:defRPr lang="nl-NL"/>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892" y="1116"/>
      </p:cViewPr>
      <p:guideLst>
        <p:guide orient="horz" pos="3357"/>
        <p:guide pos="23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04147-38C5-4CDA-9B4D-74097921333B}" type="datetimeFigureOut">
              <a:rPr lang="nl-NL" smtClean="0"/>
              <a:t>15-10-2018</a:t>
            </a:fld>
            <a:endParaRPr lang="nl-NL" dirty="0"/>
          </a:p>
        </p:txBody>
      </p:sp>
      <p:sp>
        <p:nvSpPr>
          <p:cNvPr id="4" name="Tijdelijke aanduiding voor dia-afbeelding 3"/>
          <p:cNvSpPr>
            <a:spLocks noGrp="1" noRot="1" noChangeAspect="1"/>
          </p:cNvSpPr>
          <p:nvPr>
            <p:ph type="sldImg" idx="2"/>
          </p:nvPr>
        </p:nvSpPr>
        <p:spPr>
          <a:xfrm>
            <a:off x="2247900" y="685800"/>
            <a:ext cx="23622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2F1E0-D473-432E-B5EF-2471FCEFC997}" type="slidenum">
              <a:rPr lang="nl-NL" smtClean="0"/>
              <a:t>‹nr.›</a:t>
            </a:fld>
            <a:endParaRPr lang="nl-NL" dirty="0"/>
          </a:p>
        </p:txBody>
      </p:sp>
    </p:spTree>
    <p:extLst>
      <p:ext uri="{BB962C8B-B14F-4D97-AF65-F5344CB8AC3E}">
        <p14:creationId xmlns:p14="http://schemas.microsoft.com/office/powerpoint/2010/main" val="953713999"/>
      </p:ext>
    </p:extLst>
  </p:cSld>
  <p:clrMap bg1="lt1" tx1="dk1" bg2="lt2" tx2="dk2" accent1="accent1" accent2="accent2" accent3="accent3" accent4="accent4" accent5="accent5" accent6="accent6" hlink="hlink" folHlink="folHlink"/>
  <p:notesStyle>
    <a:lvl1pPr marL="0" algn="l" defTabSz="1028700" rtl="0" eaLnBrk="1" latinLnBrk="0" hangingPunct="1">
      <a:defRPr sz="1400" kern="1200">
        <a:solidFill>
          <a:schemeClr val="tx1"/>
        </a:solidFill>
        <a:latin typeface="+mn-lt"/>
        <a:ea typeface="+mn-ea"/>
        <a:cs typeface="+mn-cs"/>
      </a:defRPr>
    </a:lvl1pPr>
    <a:lvl2pPr marL="514350" algn="l" defTabSz="1028700" rtl="0" eaLnBrk="1" latinLnBrk="0" hangingPunct="1">
      <a:defRPr sz="1400" kern="1200">
        <a:solidFill>
          <a:schemeClr val="tx1"/>
        </a:solidFill>
        <a:latin typeface="+mn-lt"/>
        <a:ea typeface="+mn-ea"/>
        <a:cs typeface="+mn-cs"/>
      </a:defRPr>
    </a:lvl2pPr>
    <a:lvl3pPr marL="1028700" algn="l" defTabSz="1028700" rtl="0" eaLnBrk="1" latinLnBrk="0" hangingPunct="1">
      <a:defRPr sz="1400" kern="1200">
        <a:solidFill>
          <a:schemeClr val="tx1"/>
        </a:solidFill>
        <a:latin typeface="+mn-lt"/>
        <a:ea typeface="+mn-ea"/>
        <a:cs typeface="+mn-cs"/>
      </a:defRPr>
    </a:lvl3pPr>
    <a:lvl4pPr marL="1543050" algn="l" defTabSz="1028700" rtl="0" eaLnBrk="1" latinLnBrk="0" hangingPunct="1">
      <a:defRPr sz="1400" kern="1200">
        <a:solidFill>
          <a:schemeClr val="tx1"/>
        </a:solidFill>
        <a:latin typeface="+mn-lt"/>
        <a:ea typeface="+mn-ea"/>
        <a:cs typeface="+mn-cs"/>
      </a:defRPr>
    </a:lvl4pPr>
    <a:lvl5pPr marL="2057400" algn="l" defTabSz="1028700" rtl="0" eaLnBrk="1" latinLnBrk="0" hangingPunct="1">
      <a:defRPr sz="1400" kern="1200">
        <a:solidFill>
          <a:schemeClr val="tx1"/>
        </a:solidFill>
        <a:latin typeface="+mn-lt"/>
        <a:ea typeface="+mn-ea"/>
        <a:cs typeface="+mn-cs"/>
      </a:defRPr>
    </a:lvl5pPr>
    <a:lvl6pPr marL="2571750" algn="l" defTabSz="1028700" rtl="0" eaLnBrk="1" latinLnBrk="0" hangingPunct="1">
      <a:defRPr sz="1400" kern="1200">
        <a:solidFill>
          <a:schemeClr val="tx1"/>
        </a:solidFill>
        <a:latin typeface="+mn-lt"/>
        <a:ea typeface="+mn-ea"/>
        <a:cs typeface="+mn-cs"/>
      </a:defRPr>
    </a:lvl6pPr>
    <a:lvl7pPr marL="3086100" algn="l" defTabSz="1028700" rtl="0" eaLnBrk="1" latinLnBrk="0" hangingPunct="1">
      <a:defRPr sz="1400" kern="1200">
        <a:solidFill>
          <a:schemeClr val="tx1"/>
        </a:solidFill>
        <a:latin typeface="+mn-lt"/>
        <a:ea typeface="+mn-ea"/>
        <a:cs typeface="+mn-cs"/>
      </a:defRPr>
    </a:lvl7pPr>
    <a:lvl8pPr marL="3600450" algn="l" defTabSz="1028700" rtl="0" eaLnBrk="1" latinLnBrk="0" hangingPunct="1">
      <a:defRPr sz="1400" kern="1200">
        <a:solidFill>
          <a:schemeClr val="tx1"/>
        </a:solidFill>
        <a:latin typeface="+mn-lt"/>
        <a:ea typeface="+mn-ea"/>
        <a:cs typeface="+mn-cs"/>
      </a:defRPr>
    </a:lvl8pPr>
    <a:lvl9pPr marL="4114800" algn="l" defTabSz="102870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bwMode="auto">
          <a:xfrm>
            <a:off x="2247900" y="685800"/>
            <a:ext cx="2362200" cy="3429000"/>
          </a:xfrm>
          <a:noFill/>
          <a:ln>
            <a:solidFill>
              <a:srgbClr val="000000"/>
            </a:solidFill>
            <a:miter lim="800000"/>
            <a:headEnd/>
            <a:tailEnd/>
          </a:ln>
        </p:spPr>
      </p:sp>
      <p:sp>
        <p:nvSpPr>
          <p:cNvPr id="1638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07096" fontAlgn="base">
              <a:spcBef>
                <a:spcPct val="0"/>
              </a:spcBef>
              <a:spcAft>
                <a:spcPct val="0"/>
              </a:spcAft>
            </a:pPr>
            <a:fld id="{12777F9D-B5F8-4423-AE7C-5FB531E71277}" type="slidenum">
              <a:rPr lang="nl-NL"/>
              <a:pPr defTabSz="907096" fontAlgn="base">
                <a:spcBef>
                  <a:spcPct val="0"/>
                </a:spcBef>
                <a:spcAft>
                  <a:spcPct val="0"/>
                </a:spcAft>
              </a:pPr>
              <a:t>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jdelijke aanduiding voor dia-afbeelding 1"/>
          <p:cNvSpPr>
            <a:spLocks noGrp="1" noRot="1" noChangeAspect="1"/>
          </p:cNvSpPr>
          <p:nvPr>
            <p:ph type="sldImg"/>
          </p:nvPr>
        </p:nvSpPr>
        <p:spPr bwMode="auto">
          <a:xfrm>
            <a:off x="2247900" y="685800"/>
            <a:ext cx="2362200" cy="3429000"/>
          </a:xfrm>
          <a:noFill/>
          <a:ln>
            <a:solidFill>
              <a:srgbClr val="000000"/>
            </a:solidFill>
            <a:miter lim="800000"/>
            <a:headEnd/>
            <a:tailEnd/>
          </a:ln>
        </p:spPr>
      </p:sp>
      <p:sp>
        <p:nvSpPr>
          <p:cNvPr id="1843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843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07096" fontAlgn="base">
              <a:spcBef>
                <a:spcPct val="0"/>
              </a:spcBef>
              <a:spcAft>
                <a:spcPct val="0"/>
              </a:spcAft>
            </a:pPr>
            <a:fld id="{0554B3FD-E088-4EF3-85AD-9BA7A06FEEBC}" type="slidenum">
              <a:rPr lang="nl-NL"/>
              <a:pPr defTabSz="907096" fontAlgn="base">
                <a:spcBef>
                  <a:spcPct val="0"/>
                </a:spcBef>
                <a:spcAft>
                  <a:spcPct val="0"/>
                </a:spcAft>
              </a:pPr>
              <a:t>3</a:t>
            </a:fld>
            <a:endParaRPr lang="nl-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50902" y="3310545"/>
            <a:ext cx="6243559" cy="2284323"/>
          </a:xfrm>
        </p:spPr>
        <p:txBody>
          <a:bodyPr/>
          <a:lstStyle/>
          <a:p>
            <a:r>
              <a:rPr lang="nl-NL" smtClean="0"/>
              <a:t>Klik om de stijl te bewerken</a:t>
            </a:r>
            <a:endParaRPr lang="nl-NL"/>
          </a:p>
        </p:txBody>
      </p:sp>
      <p:sp>
        <p:nvSpPr>
          <p:cNvPr id="3" name="Ondertitel 2"/>
          <p:cNvSpPr>
            <a:spLocks noGrp="1"/>
          </p:cNvSpPr>
          <p:nvPr>
            <p:ph type="subTitle" idx="1"/>
          </p:nvPr>
        </p:nvSpPr>
        <p:spPr>
          <a:xfrm>
            <a:off x="1101805" y="6038903"/>
            <a:ext cx="5141754" cy="2723427"/>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294929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408596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994040" y="569849"/>
            <a:ext cx="1239531" cy="1212221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75452" y="569849"/>
            <a:ext cx="3596168" cy="1212221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366389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93139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80233" y="6848038"/>
            <a:ext cx="6243559" cy="2116576"/>
          </a:xfrm>
        </p:spPr>
        <p:txBody>
          <a:bodyPr anchor="t"/>
          <a:lstStyle>
            <a:lvl1pPr algn="l">
              <a:defRPr sz="45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580233" y="4516845"/>
            <a:ext cx="6243559" cy="2331193"/>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84430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75451" y="3315477"/>
            <a:ext cx="2417849" cy="9376582"/>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2815723" y="3315477"/>
            <a:ext cx="2417849" cy="9376582"/>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266417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67268" y="426770"/>
            <a:ext cx="6610827" cy="1776148"/>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367269" y="2385466"/>
            <a:ext cx="3245478" cy="994149"/>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nl-NL" smtClean="0"/>
              <a:t>Klik om de modelstijlen te bewerken</a:t>
            </a:r>
          </a:p>
        </p:txBody>
      </p:sp>
      <p:sp>
        <p:nvSpPr>
          <p:cNvPr id="4" name="Tijdelijke aanduiding voor inhoud 3"/>
          <p:cNvSpPr>
            <a:spLocks noGrp="1"/>
          </p:cNvSpPr>
          <p:nvPr>
            <p:ph sz="half" idx="2"/>
          </p:nvPr>
        </p:nvSpPr>
        <p:spPr>
          <a:xfrm>
            <a:off x="367269" y="3379614"/>
            <a:ext cx="3245478" cy="6140046"/>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3731343" y="2385466"/>
            <a:ext cx="3246752" cy="994149"/>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nl-NL" smtClean="0"/>
              <a:t>Klik om de modelstijlen te bewerken</a:t>
            </a:r>
          </a:p>
        </p:txBody>
      </p:sp>
      <p:sp>
        <p:nvSpPr>
          <p:cNvPr id="6" name="Tijdelijke aanduiding voor inhoud 5"/>
          <p:cNvSpPr>
            <a:spLocks noGrp="1"/>
          </p:cNvSpPr>
          <p:nvPr>
            <p:ph sz="quarter" idx="4"/>
          </p:nvPr>
        </p:nvSpPr>
        <p:spPr>
          <a:xfrm>
            <a:off x="3731343" y="3379614"/>
            <a:ext cx="3246752" cy="6140046"/>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79147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251942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196076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67269" y="424303"/>
            <a:ext cx="2416574" cy="1805750"/>
          </a:xfrm>
        </p:spPr>
        <p:txBody>
          <a:bodyPr anchor="b"/>
          <a:lstStyle>
            <a:lvl1pPr algn="l">
              <a:defRPr sz="2300" b="1"/>
            </a:lvl1pPr>
          </a:lstStyle>
          <a:p>
            <a:r>
              <a:rPr lang="nl-NL" smtClean="0"/>
              <a:t>Klik om de stijl te bewerken</a:t>
            </a:r>
            <a:endParaRPr lang="nl-NL"/>
          </a:p>
        </p:txBody>
      </p:sp>
      <p:sp>
        <p:nvSpPr>
          <p:cNvPr id="3" name="Tijdelijke aanduiding voor inhoud 2"/>
          <p:cNvSpPr>
            <a:spLocks noGrp="1"/>
          </p:cNvSpPr>
          <p:nvPr>
            <p:ph idx="1"/>
          </p:nvPr>
        </p:nvSpPr>
        <p:spPr>
          <a:xfrm>
            <a:off x="2871833" y="424303"/>
            <a:ext cx="4106262" cy="909535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367269" y="2230053"/>
            <a:ext cx="2416574" cy="7289609"/>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227634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439742" y="7459822"/>
            <a:ext cx="4407218" cy="880675"/>
          </a:xfrm>
        </p:spPr>
        <p:txBody>
          <a:bodyPr anchor="b"/>
          <a:lstStyle>
            <a:lvl1pPr algn="l">
              <a:defRPr sz="23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439742" y="952212"/>
            <a:ext cx="4407218" cy="6394133"/>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lang="nl-NL" dirty="0"/>
          </a:p>
        </p:txBody>
      </p:sp>
      <p:sp>
        <p:nvSpPr>
          <p:cNvPr id="4" name="Tijdelijke aanduiding voor tekst 3"/>
          <p:cNvSpPr>
            <a:spLocks noGrp="1"/>
          </p:cNvSpPr>
          <p:nvPr>
            <p:ph type="body" sz="half" idx="2"/>
          </p:nvPr>
        </p:nvSpPr>
        <p:spPr>
          <a:xfrm>
            <a:off x="1439742" y="8340497"/>
            <a:ext cx="4407218" cy="1250703"/>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6B02445-1FD8-4A88-AE59-84C54090DCDA}" type="datetimeFigureOut">
              <a:rPr lang="nl-NL" smtClean="0"/>
              <a:t>15-10-2018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1B82B0A-CE54-4606-B9EF-39D27658C1B3}" type="slidenum">
              <a:rPr lang="nl-NL" smtClean="0"/>
              <a:t>‹nr.›</a:t>
            </a:fld>
            <a:endParaRPr lang="nl-NL" dirty="0"/>
          </a:p>
        </p:txBody>
      </p:sp>
    </p:spTree>
    <p:extLst>
      <p:ext uri="{BB962C8B-B14F-4D97-AF65-F5344CB8AC3E}">
        <p14:creationId xmlns:p14="http://schemas.microsoft.com/office/powerpoint/2010/main" val="279839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67268" y="426770"/>
            <a:ext cx="6610827" cy="1776148"/>
          </a:xfrm>
          <a:prstGeom prst="rect">
            <a:avLst/>
          </a:prstGeom>
        </p:spPr>
        <p:txBody>
          <a:bodyPr vert="horz" lIns="102870" tIns="51435" rIns="102870" bIns="51435"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367268" y="2486609"/>
            <a:ext cx="6610827" cy="7033053"/>
          </a:xfrm>
          <a:prstGeom prst="rect">
            <a:avLst/>
          </a:prstGeom>
        </p:spPr>
        <p:txBody>
          <a:bodyPr vert="horz" lIns="102870" tIns="51435" rIns="102870" bIns="51435"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367268" y="9877358"/>
            <a:ext cx="1713918" cy="567380"/>
          </a:xfrm>
          <a:prstGeom prst="rect">
            <a:avLst/>
          </a:prstGeom>
        </p:spPr>
        <p:txBody>
          <a:bodyPr vert="horz" lIns="102870" tIns="51435" rIns="102870" bIns="51435" rtlCol="0" anchor="ctr"/>
          <a:lstStyle>
            <a:lvl1pPr algn="l">
              <a:defRPr sz="1400">
                <a:solidFill>
                  <a:schemeClr val="tx1">
                    <a:tint val="75000"/>
                  </a:schemeClr>
                </a:solidFill>
              </a:defRPr>
            </a:lvl1pPr>
          </a:lstStyle>
          <a:p>
            <a:fld id="{76B02445-1FD8-4A88-AE59-84C54090DCDA}" type="datetimeFigureOut">
              <a:rPr lang="nl-NL" smtClean="0"/>
              <a:t>15-10-2018</a:t>
            </a:fld>
            <a:endParaRPr lang="nl-NL" dirty="0"/>
          </a:p>
        </p:txBody>
      </p:sp>
      <p:sp>
        <p:nvSpPr>
          <p:cNvPr id="5" name="Tijdelijke aanduiding voor voettekst 4"/>
          <p:cNvSpPr>
            <a:spLocks noGrp="1"/>
          </p:cNvSpPr>
          <p:nvPr>
            <p:ph type="ftr" sz="quarter" idx="3"/>
          </p:nvPr>
        </p:nvSpPr>
        <p:spPr>
          <a:xfrm>
            <a:off x="2509666" y="9877358"/>
            <a:ext cx="2326032" cy="567380"/>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5264177" y="9877358"/>
            <a:ext cx="1713918" cy="567380"/>
          </a:xfrm>
          <a:prstGeom prst="rect">
            <a:avLst/>
          </a:prstGeom>
        </p:spPr>
        <p:txBody>
          <a:bodyPr vert="horz" lIns="102870" tIns="51435" rIns="102870" bIns="51435" rtlCol="0" anchor="ctr"/>
          <a:lstStyle>
            <a:lvl1pPr algn="r">
              <a:defRPr sz="1400">
                <a:solidFill>
                  <a:schemeClr val="tx1">
                    <a:tint val="75000"/>
                  </a:schemeClr>
                </a:solidFill>
              </a:defRPr>
            </a:lvl1pPr>
          </a:lstStyle>
          <a:p>
            <a:fld id="{E1B82B0A-CE54-4606-B9EF-39D27658C1B3}" type="slidenum">
              <a:rPr lang="nl-NL" smtClean="0"/>
              <a:t>‹nr.›</a:t>
            </a:fld>
            <a:endParaRPr lang="nl-NL" dirty="0"/>
          </a:p>
        </p:txBody>
      </p:sp>
    </p:spTree>
    <p:extLst>
      <p:ext uri="{BB962C8B-B14F-4D97-AF65-F5344CB8AC3E}">
        <p14:creationId xmlns:p14="http://schemas.microsoft.com/office/powerpoint/2010/main" val="395115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8700" rtl="0" eaLnBrk="1" latinLnBrk="0" hangingPunct="1">
        <a:spcBef>
          <a:spcPct val="0"/>
        </a:spcBef>
        <a:buNone/>
        <a:defRPr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nl-NL"/>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fgeronde rechthoek 11"/>
          <p:cNvSpPr>
            <a:spLocks noChangeAspect="1"/>
          </p:cNvSpPr>
          <p:nvPr/>
        </p:nvSpPr>
        <p:spPr>
          <a:xfrm>
            <a:off x="503238" y="179388"/>
            <a:ext cx="6661151" cy="10171113"/>
          </a:xfrm>
          <a:prstGeom prst="roundRect">
            <a:avLst>
              <a:gd name="adj" fmla="val 241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0688" tIns="55344" rIns="110688" bIns="55344" anchor="ctr"/>
          <a:lstStyle/>
          <a:p>
            <a:pPr algn="ctr" defTabSz="1106881">
              <a:defRPr/>
            </a:pPr>
            <a:endParaRPr lang="nl-NL" dirty="0"/>
          </a:p>
        </p:txBody>
      </p:sp>
      <p:sp>
        <p:nvSpPr>
          <p:cNvPr id="13" name="Ondertitel 2"/>
          <p:cNvSpPr txBox="1">
            <a:spLocks/>
          </p:cNvSpPr>
          <p:nvPr/>
        </p:nvSpPr>
        <p:spPr>
          <a:xfrm>
            <a:off x="503238" y="10350502"/>
            <a:ext cx="6661151" cy="179387"/>
          </a:xfrm>
          <a:prstGeom prst="rect">
            <a:avLst/>
          </a:prstGeom>
        </p:spPr>
        <p:txBody>
          <a:bodyPr lIns="0" tIns="43578" rIns="0" bIns="0" anchor="ctr">
            <a:normAutofit fontScale="85000" lnSpcReduction="20000"/>
          </a:bodyPr>
          <a:lstStyle/>
          <a:p>
            <a:pPr algn="r" defTabSz="1106881">
              <a:spcBef>
                <a:spcPct val="20000"/>
              </a:spcBef>
              <a:defRPr/>
            </a:pPr>
            <a:r>
              <a:rPr lang="nl-NL" sz="1200" dirty="0">
                <a:solidFill>
                  <a:schemeClr val="tx1">
                    <a:tint val="75000"/>
                  </a:schemeClr>
                </a:solidFill>
                <a:latin typeface="Aachen BT" pitchFamily="18" charset="0"/>
              </a:rPr>
              <a:t>©</a:t>
            </a:r>
            <a:r>
              <a:rPr lang="en-GB" sz="1200" dirty="0">
                <a:solidFill>
                  <a:schemeClr val="tx1">
                    <a:tint val="75000"/>
                  </a:schemeClr>
                </a:solidFill>
                <a:latin typeface="Verdana" pitchFamily="34" charset="0"/>
                <a:ea typeface="Verdana" pitchFamily="34" charset="0"/>
                <a:cs typeface="Verdana" pitchFamily="34" charset="0"/>
              </a:rPr>
              <a:t>  </a:t>
            </a:r>
            <a:r>
              <a:rPr lang="nl-NL" sz="1200" dirty="0">
                <a:solidFill>
                  <a:schemeClr val="tx1">
                    <a:tint val="75000"/>
                  </a:schemeClr>
                </a:solidFill>
                <a:latin typeface="Aachen BT" pitchFamily="18" charset="0"/>
                <a:ea typeface="Verdana" pitchFamily="34" charset="0"/>
                <a:cs typeface="Verdana" pitchFamily="34" charset="0"/>
              </a:rPr>
              <a:t>Audipack</a:t>
            </a:r>
          </a:p>
        </p:txBody>
      </p:sp>
      <p:sp>
        <p:nvSpPr>
          <p:cNvPr id="15" name="Titel 1"/>
          <p:cNvSpPr txBox="1">
            <a:spLocks noChangeAspect="1"/>
          </p:cNvSpPr>
          <p:nvPr/>
        </p:nvSpPr>
        <p:spPr>
          <a:xfrm>
            <a:off x="503238" y="539750"/>
            <a:ext cx="6661151" cy="1960563"/>
          </a:xfrm>
          <a:prstGeom prst="rect">
            <a:avLst/>
          </a:prstGeom>
        </p:spPr>
        <p:txBody>
          <a:bodyPr lIns="110688" tIns="55344" rIns="110688" bIns="55344" anchor="ctr">
            <a:normAutofit/>
          </a:bodyPr>
          <a:lstStyle/>
          <a:p>
            <a:pPr algn="ctr"/>
            <a:r>
              <a:rPr lang="nl-NL" sz="3600" b="1" dirty="0" smtClean="0">
                <a:latin typeface="Adobe Gothic Std B" pitchFamily="34" charset="-128"/>
                <a:ea typeface="Adobe Gothic Std B" pitchFamily="34" charset="-128"/>
                <a:cs typeface="Aharoni"/>
              </a:rPr>
              <a:t>FSW-T100</a:t>
            </a:r>
            <a:endParaRPr lang="nl-NL" sz="3600" b="1" dirty="0">
              <a:latin typeface="Adobe Gothic Std B" pitchFamily="34" charset="-128"/>
              <a:ea typeface="Adobe Gothic Std B" pitchFamily="34" charset="-128"/>
              <a:cs typeface="Aharoni"/>
            </a:endParaRPr>
          </a:p>
          <a:p>
            <a:pPr algn="ctr"/>
            <a:r>
              <a:rPr lang="nl-NL" sz="3600" dirty="0" err="1">
                <a:latin typeface="Aharoni"/>
                <a:ea typeface="Aharoni"/>
                <a:cs typeface="Aharoni"/>
              </a:rPr>
              <a:t>Telescopic</a:t>
            </a:r>
            <a:r>
              <a:rPr lang="nl-NL" sz="3600" dirty="0">
                <a:latin typeface="Aharoni"/>
                <a:ea typeface="Aharoni"/>
                <a:cs typeface="Aharoni"/>
              </a:rPr>
              <a:t> trolley stand </a:t>
            </a:r>
            <a:r>
              <a:rPr lang="nl-NL" sz="3600" dirty="0" err="1">
                <a:latin typeface="Aharoni"/>
                <a:ea typeface="Aharoni"/>
                <a:cs typeface="Aharoni"/>
              </a:rPr>
              <a:t>for</a:t>
            </a:r>
            <a:r>
              <a:rPr lang="nl-NL" sz="3600" dirty="0">
                <a:latin typeface="Aharoni"/>
                <a:ea typeface="Aharoni"/>
                <a:cs typeface="Aharoni"/>
              </a:rPr>
              <a:t> </a:t>
            </a:r>
          </a:p>
          <a:p>
            <a:pPr algn="ctr"/>
            <a:r>
              <a:rPr lang="nl-NL" sz="3600" dirty="0" err="1">
                <a:latin typeface="Aharoni"/>
                <a:ea typeface="Aharoni"/>
                <a:cs typeface="Aharoni"/>
              </a:rPr>
              <a:t>touch</a:t>
            </a:r>
            <a:r>
              <a:rPr lang="nl-NL" sz="3600" dirty="0">
                <a:latin typeface="Aharoni"/>
                <a:ea typeface="Aharoni"/>
                <a:cs typeface="Aharoni"/>
              </a:rPr>
              <a:t> </a:t>
            </a:r>
            <a:r>
              <a:rPr lang="nl-NL" sz="3600" dirty="0" err="1">
                <a:latin typeface="Aharoni"/>
                <a:ea typeface="Aharoni"/>
                <a:cs typeface="Aharoni"/>
              </a:rPr>
              <a:t>screens</a:t>
            </a:r>
            <a:endParaRPr lang="de-DE" sz="2500" dirty="0">
              <a:latin typeface="Aharoni"/>
              <a:ea typeface="Aharoni"/>
              <a:cs typeface="Aharoni"/>
            </a:endParaRPr>
          </a:p>
        </p:txBody>
      </p:sp>
      <p:pic>
        <p:nvPicPr>
          <p:cNvPr id="14341" name="Picture 4"/>
          <p:cNvPicPr>
            <a:picLocks noChangeAspect="1" noChangeArrowheads="1"/>
          </p:cNvPicPr>
          <p:nvPr/>
        </p:nvPicPr>
        <p:blipFill>
          <a:blip r:embed="rId2" cstate="print"/>
          <a:srcRect l="41466" t="17703" r="30913" b="3676"/>
          <a:stretch>
            <a:fillRect/>
          </a:stretch>
        </p:blipFill>
        <p:spPr bwMode="auto">
          <a:xfrm>
            <a:off x="1584324" y="2447925"/>
            <a:ext cx="4502151" cy="6942137"/>
          </a:xfrm>
          <a:prstGeom prst="rect">
            <a:avLst/>
          </a:prstGeom>
          <a:noFill/>
          <a:ln w="9525">
            <a:noFill/>
            <a:miter lim="800000"/>
            <a:headEnd/>
            <a:tailEnd/>
          </a:ln>
        </p:spPr>
      </p:pic>
      <p:pic>
        <p:nvPicPr>
          <p:cNvPr id="14342" name="Picture 2"/>
          <p:cNvPicPr>
            <a:picLocks noChangeAspect="1" noChangeArrowheads="1"/>
          </p:cNvPicPr>
          <p:nvPr/>
        </p:nvPicPr>
        <p:blipFill>
          <a:blip r:embed="rId3" cstate="print"/>
          <a:srcRect l="43793" t="19453" r="30173" b="9724"/>
          <a:stretch>
            <a:fillRect/>
          </a:stretch>
        </p:blipFill>
        <p:spPr bwMode="auto">
          <a:xfrm>
            <a:off x="5307013" y="6408738"/>
            <a:ext cx="1681162" cy="2476500"/>
          </a:xfrm>
          <a:prstGeom prst="rect">
            <a:avLst/>
          </a:prstGeom>
          <a:noFill/>
          <a:ln w="9525">
            <a:noFill/>
            <a:miter lim="800000"/>
            <a:headEnd/>
            <a:tailEnd/>
          </a:ln>
        </p:spPr>
      </p:pic>
      <p:pic>
        <p:nvPicPr>
          <p:cNvPr id="14339" name="Picture 2" descr="X:\Marketing\Huisstijl\Logo\Audipack\Huisstijl Audipack 2008\Logo jpg\Audipack-logo met payoff (2).jpg"/>
          <p:cNvPicPr preferRelativeResize="0">
            <a:picLocks noChangeAspect="1" noChangeArrowheads="1"/>
          </p:cNvPicPr>
          <p:nvPr/>
        </p:nvPicPr>
        <p:blipFill>
          <a:blip r:embed="rId4" cstate="print"/>
          <a:srcRect/>
          <a:stretch>
            <a:fillRect/>
          </a:stretch>
        </p:blipFill>
        <p:spPr bwMode="auto">
          <a:xfrm>
            <a:off x="4537076" y="9145589"/>
            <a:ext cx="2341563" cy="920750"/>
          </a:xfrm>
          <a:prstGeom prst="rect">
            <a:avLst/>
          </a:prstGeom>
          <a:noFill/>
          <a:ln w="9525">
            <a:noFill/>
            <a:miter lim="800000"/>
            <a:headEnd/>
            <a:tailEnd/>
          </a:ln>
        </p:spPr>
      </p:pic>
    </p:spTree>
    <p:extLst>
      <p:ext uri="{BB962C8B-B14F-4D97-AF65-F5344CB8AC3E}">
        <p14:creationId xmlns:p14="http://schemas.microsoft.com/office/powerpoint/2010/main" val="3768533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fgeronde rechthoek 6"/>
          <p:cNvSpPr>
            <a:spLocks noChangeAspect="1"/>
          </p:cNvSpPr>
          <p:nvPr/>
        </p:nvSpPr>
        <p:spPr>
          <a:xfrm>
            <a:off x="432991" y="179388"/>
            <a:ext cx="6659562" cy="10171113"/>
          </a:xfrm>
          <a:prstGeom prst="roundRect">
            <a:avLst>
              <a:gd name="adj" fmla="val 241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0688" tIns="55344" rIns="110688" bIns="55344" anchor="ctr"/>
          <a:lstStyle/>
          <a:p>
            <a:pPr algn="ctr" defTabSz="1106881">
              <a:defRPr/>
            </a:pPr>
            <a:endParaRPr lang="nl-NL"/>
          </a:p>
        </p:txBody>
      </p:sp>
      <p:sp>
        <p:nvSpPr>
          <p:cNvPr id="6" name="Ondertitel 2"/>
          <p:cNvSpPr>
            <a:spLocks noGrp="1"/>
          </p:cNvSpPr>
          <p:nvPr>
            <p:ph type="subTitle" idx="1"/>
          </p:nvPr>
        </p:nvSpPr>
        <p:spPr>
          <a:xfrm>
            <a:off x="467915" y="10350502"/>
            <a:ext cx="6661151" cy="179387"/>
          </a:xfrm>
        </p:spPr>
        <p:txBody>
          <a:bodyPr lIns="0" tIns="43578" rIns="0" bIns="0" rtlCol="0" anchor="ctr">
            <a:normAutofit fontScale="85000" lnSpcReduction="20000"/>
          </a:bodyPr>
          <a:lstStyle/>
          <a:p>
            <a:pPr algn="l" defTabSz="1106881">
              <a:defRPr/>
            </a:pPr>
            <a:r>
              <a:rPr lang="en-GB" sz="1200" dirty="0">
                <a:latin typeface="Verdana" pitchFamily="34" charset="0"/>
                <a:ea typeface="Verdana" pitchFamily="34" charset="0"/>
                <a:cs typeface="Verdana" pitchFamily="34" charset="0"/>
              </a:rPr>
              <a:t> </a:t>
            </a:r>
            <a:r>
              <a:rPr lang="nl-NL" sz="1200" dirty="0">
                <a:latin typeface="Aachen BT" pitchFamily="18" charset="0"/>
              </a:rPr>
              <a:t>©</a:t>
            </a:r>
            <a:r>
              <a:rPr lang="en-GB" sz="1200" dirty="0">
                <a:latin typeface="Verdana" pitchFamily="34" charset="0"/>
                <a:ea typeface="Verdana" pitchFamily="34" charset="0"/>
                <a:cs typeface="Verdana" pitchFamily="34" charset="0"/>
              </a:rPr>
              <a:t>  </a:t>
            </a:r>
            <a:r>
              <a:rPr lang="nl-NL" sz="1200" dirty="0">
                <a:latin typeface="Aachen BT" pitchFamily="18" charset="0"/>
                <a:ea typeface="Verdana" pitchFamily="34" charset="0"/>
                <a:cs typeface="Verdana" pitchFamily="34" charset="0"/>
              </a:rPr>
              <a:t>Audipack</a:t>
            </a:r>
          </a:p>
        </p:txBody>
      </p:sp>
      <p:sp>
        <p:nvSpPr>
          <p:cNvPr id="15363" name="Tekstvak 3"/>
          <p:cNvSpPr txBox="1">
            <a:spLocks noChangeArrowheads="1"/>
          </p:cNvSpPr>
          <p:nvPr/>
        </p:nvSpPr>
        <p:spPr bwMode="auto">
          <a:xfrm>
            <a:off x="467915" y="360365"/>
            <a:ext cx="6661151" cy="473206"/>
          </a:xfrm>
          <a:prstGeom prst="rect">
            <a:avLst/>
          </a:prstGeom>
          <a:noFill/>
          <a:ln w="9525">
            <a:noFill/>
            <a:miter lim="800000"/>
            <a:headEnd/>
            <a:tailEnd/>
          </a:ln>
        </p:spPr>
        <p:txBody>
          <a:bodyPr lIns="102870" tIns="51435" rIns="102870" bIns="51435">
            <a:spAutoFit/>
          </a:bodyPr>
          <a:lstStyle/>
          <a:p>
            <a:pPr algn="just"/>
            <a:endParaRPr lang="en-GB" sz="1200" b="1" dirty="0" smtClean="0">
              <a:latin typeface="Verdana" pitchFamily="34" charset="0"/>
            </a:endParaRPr>
          </a:p>
          <a:p>
            <a:r>
              <a:rPr lang="en-GB" sz="1200" dirty="0" smtClean="0">
                <a:latin typeface="Verdana" pitchFamily="34" charset="0"/>
              </a:rPr>
              <a:t>The FSW-T100 is an electric trolley stand suitable for (touch)monitors up to 100kg.</a:t>
            </a:r>
            <a:endParaRPr lang="en-GB" sz="1200" dirty="0">
              <a:latin typeface="Verdana" pitchFamily="34" charset="0"/>
            </a:endParaRPr>
          </a:p>
        </p:txBody>
      </p:sp>
      <p:cxnSp>
        <p:nvCxnSpPr>
          <p:cNvPr id="9" name="Rechte verbindingslijn 8"/>
          <p:cNvCxnSpPr/>
          <p:nvPr/>
        </p:nvCxnSpPr>
        <p:spPr>
          <a:xfrm>
            <a:off x="432991" y="1800052"/>
            <a:ext cx="66595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kstvak 3"/>
          <p:cNvSpPr txBox="1">
            <a:spLocks noChangeArrowheads="1"/>
          </p:cNvSpPr>
          <p:nvPr/>
        </p:nvSpPr>
        <p:spPr bwMode="auto">
          <a:xfrm>
            <a:off x="513816" y="2123577"/>
            <a:ext cx="3590913" cy="2012089"/>
          </a:xfrm>
          <a:prstGeom prst="rect">
            <a:avLst/>
          </a:prstGeom>
          <a:noFill/>
          <a:ln w="9525">
            <a:noFill/>
            <a:miter lim="800000"/>
            <a:headEnd/>
            <a:tailEnd/>
          </a:ln>
        </p:spPr>
        <p:txBody>
          <a:bodyPr wrap="square" lIns="102870" tIns="51435" rIns="102870" bIns="51435">
            <a:spAutoFit/>
          </a:bodyPr>
          <a:lstStyle/>
          <a:p>
            <a:pPr algn="just"/>
            <a:r>
              <a:rPr lang="nl-NL" sz="1200" b="1" dirty="0">
                <a:latin typeface="Verdana" pitchFamily="34" charset="0"/>
              </a:rPr>
              <a:t>1.</a:t>
            </a:r>
          </a:p>
          <a:p>
            <a:pPr algn="just"/>
            <a:r>
              <a:rPr lang="en-US" sz="1200" dirty="0">
                <a:latin typeface="Verdana" pitchFamily="34" charset="0"/>
              </a:rPr>
              <a:t>The FSW-T100 comes as </a:t>
            </a:r>
            <a:r>
              <a:rPr lang="en-US" sz="1200" dirty="0" smtClean="0">
                <a:latin typeface="Verdana" pitchFamily="34" charset="0"/>
              </a:rPr>
              <a:t>an </a:t>
            </a:r>
            <a:r>
              <a:rPr lang="en-US" sz="1200" dirty="0">
                <a:latin typeface="Verdana" pitchFamily="34" charset="0"/>
              </a:rPr>
              <a:t>unassembled product.</a:t>
            </a:r>
          </a:p>
          <a:p>
            <a:pPr algn="just"/>
            <a:r>
              <a:rPr lang="en-US" sz="1200" dirty="0">
                <a:latin typeface="Verdana" pitchFamily="34" charset="0"/>
              </a:rPr>
              <a:t>Install the two aluminum 54 mm tubes between the wheel frames.</a:t>
            </a:r>
          </a:p>
          <a:p>
            <a:pPr algn="just"/>
            <a:r>
              <a:rPr lang="en-US" sz="1200" dirty="0">
                <a:latin typeface="Verdana" pitchFamily="34" charset="0"/>
              </a:rPr>
              <a:t>Make sure that the wheel frame is bended outwards.</a:t>
            </a:r>
          </a:p>
          <a:p>
            <a:pPr algn="just"/>
            <a:r>
              <a:rPr lang="en-US" sz="1200" dirty="0">
                <a:latin typeface="Verdana" pitchFamily="34" charset="0"/>
              </a:rPr>
              <a:t>Install the 2 tubes with corresponding bolts between the wheel frame.</a:t>
            </a:r>
          </a:p>
          <a:p>
            <a:pPr algn="just"/>
            <a:endParaRPr lang="nl-NL" sz="1600" dirty="0">
              <a:latin typeface="Aharoni"/>
              <a:ea typeface="Aharoni"/>
              <a:cs typeface="Aharoni"/>
            </a:endParaRPr>
          </a:p>
        </p:txBody>
      </p:sp>
      <p:pic>
        <p:nvPicPr>
          <p:cNvPr id="1027" name="Picture 3" descr="C:\Users\marketing\Desktop\handleiding FSW-T100 foto's\bewerkt\Naamloo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8652" y="2304108"/>
            <a:ext cx="2666397" cy="1728192"/>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Rechte verbindingslijn 19"/>
          <p:cNvCxnSpPr/>
          <p:nvPr/>
        </p:nvCxnSpPr>
        <p:spPr>
          <a:xfrm>
            <a:off x="432321" y="4680372"/>
            <a:ext cx="66595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kstvak 3"/>
          <p:cNvSpPr txBox="1">
            <a:spLocks noChangeArrowheads="1"/>
          </p:cNvSpPr>
          <p:nvPr/>
        </p:nvSpPr>
        <p:spPr bwMode="auto">
          <a:xfrm>
            <a:off x="576337" y="5112420"/>
            <a:ext cx="3590913" cy="1027204"/>
          </a:xfrm>
          <a:prstGeom prst="rect">
            <a:avLst/>
          </a:prstGeom>
          <a:noFill/>
          <a:ln w="9525">
            <a:noFill/>
            <a:miter lim="800000"/>
            <a:headEnd/>
            <a:tailEnd/>
          </a:ln>
        </p:spPr>
        <p:txBody>
          <a:bodyPr wrap="square" lIns="102870" tIns="51435" rIns="102870" bIns="51435">
            <a:spAutoFit/>
          </a:bodyPr>
          <a:lstStyle/>
          <a:p>
            <a:pPr algn="just"/>
            <a:r>
              <a:rPr lang="nl-NL" sz="1200" b="1" dirty="0">
                <a:latin typeface="Verdana" pitchFamily="34" charset="0"/>
              </a:rPr>
              <a:t>2</a:t>
            </a:r>
            <a:r>
              <a:rPr lang="nl-NL" sz="1200" b="1" dirty="0" smtClean="0">
                <a:latin typeface="Verdana" pitchFamily="34" charset="0"/>
              </a:rPr>
              <a:t>.</a:t>
            </a:r>
            <a:endParaRPr lang="nl-NL" sz="1200" b="1" dirty="0">
              <a:latin typeface="Verdana" pitchFamily="34" charset="0"/>
            </a:endParaRPr>
          </a:p>
          <a:p>
            <a:pPr algn="just"/>
            <a:r>
              <a:rPr lang="en-US" sz="1200" dirty="0">
                <a:latin typeface="Verdana" pitchFamily="34" charset="0"/>
              </a:rPr>
              <a:t>Install the two lift columns with the corresponding bolts on top of the wheel frame. Make sure that the cables are on the top of the column.</a:t>
            </a:r>
            <a:endParaRPr lang="nl-NL" sz="1600" dirty="0">
              <a:latin typeface="Aharoni"/>
              <a:ea typeface="Aharoni"/>
              <a:cs typeface="Aharoni"/>
            </a:endParaRPr>
          </a:p>
        </p:txBody>
      </p:sp>
      <p:pic>
        <p:nvPicPr>
          <p:cNvPr id="1028" name="Picture 4" descr="C:\Users\marketing\Desktop\handleiding FSW-T100 foto's\bewerkt\P102075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855" r="18802"/>
          <a:stretch/>
        </p:blipFill>
        <p:spPr bwMode="auto">
          <a:xfrm>
            <a:off x="4464768" y="5184429"/>
            <a:ext cx="2448085" cy="2016223"/>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Rechte verbindingslijn 22"/>
          <p:cNvCxnSpPr/>
          <p:nvPr/>
        </p:nvCxnSpPr>
        <p:spPr>
          <a:xfrm>
            <a:off x="432321" y="7560692"/>
            <a:ext cx="66595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kstvak 3"/>
          <p:cNvSpPr txBox="1">
            <a:spLocks noChangeArrowheads="1"/>
          </p:cNvSpPr>
          <p:nvPr/>
        </p:nvSpPr>
        <p:spPr bwMode="auto">
          <a:xfrm>
            <a:off x="657832" y="7880734"/>
            <a:ext cx="3590913" cy="1088760"/>
          </a:xfrm>
          <a:prstGeom prst="rect">
            <a:avLst/>
          </a:prstGeom>
          <a:noFill/>
          <a:ln w="9525">
            <a:noFill/>
            <a:miter lim="800000"/>
            <a:headEnd/>
            <a:tailEnd/>
          </a:ln>
        </p:spPr>
        <p:txBody>
          <a:bodyPr wrap="square" lIns="102870" tIns="51435" rIns="102870" bIns="51435">
            <a:spAutoFit/>
          </a:bodyPr>
          <a:lstStyle/>
          <a:p>
            <a:pPr algn="just"/>
            <a:r>
              <a:rPr lang="nl-NL" sz="1200" b="1" dirty="0">
                <a:latin typeface="Verdana" pitchFamily="34" charset="0"/>
              </a:rPr>
              <a:t>3</a:t>
            </a:r>
            <a:r>
              <a:rPr lang="nl-NL" sz="1200" b="1" dirty="0" smtClean="0">
                <a:latin typeface="Verdana" pitchFamily="34" charset="0"/>
              </a:rPr>
              <a:t>.</a:t>
            </a:r>
            <a:endParaRPr lang="nl-NL" sz="1200" b="1" dirty="0">
              <a:latin typeface="Verdana" pitchFamily="34" charset="0"/>
            </a:endParaRPr>
          </a:p>
          <a:p>
            <a:pPr algn="just"/>
            <a:r>
              <a:rPr lang="en-US" sz="1200" dirty="0">
                <a:latin typeface="Verdana" pitchFamily="34" charset="0"/>
              </a:rPr>
              <a:t>Add the 4 wheels to the wheel frame with the corresponding bolts. </a:t>
            </a:r>
          </a:p>
          <a:p>
            <a:pPr algn="just"/>
            <a:endParaRPr lang="en-US" sz="1200" dirty="0">
              <a:latin typeface="Verdana" pitchFamily="34" charset="0"/>
            </a:endParaRPr>
          </a:p>
          <a:p>
            <a:pPr algn="just"/>
            <a:endParaRPr lang="nl-NL" sz="1600" dirty="0">
              <a:latin typeface="Aharoni"/>
              <a:ea typeface="Aharoni"/>
              <a:cs typeface="Aharoni"/>
            </a:endParaRPr>
          </a:p>
        </p:txBody>
      </p:sp>
      <p:pic>
        <p:nvPicPr>
          <p:cNvPr id="1026" name="Picture 2" descr="C:\Users\marketing\Desktop\handleiding FSW-T100 foto's\bewerkt\P102075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18652" y="8053670"/>
            <a:ext cx="2450373" cy="137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7599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fgeronde rechthoek 6"/>
          <p:cNvSpPr>
            <a:spLocks noChangeAspect="1"/>
          </p:cNvSpPr>
          <p:nvPr/>
        </p:nvSpPr>
        <p:spPr>
          <a:xfrm>
            <a:off x="432991" y="179388"/>
            <a:ext cx="6659562" cy="10171113"/>
          </a:xfrm>
          <a:prstGeom prst="roundRect">
            <a:avLst>
              <a:gd name="adj" fmla="val 241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0688" tIns="55344" rIns="110688" bIns="55344" anchor="ctr"/>
          <a:lstStyle/>
          <a:p>
            <a:pPr algn="ctr" defTabSz="1106881">
              <a:defRPr/>
            </a:pPr>
            <a:endParaRPr lang="nl-NL" dirty="0"/>
          </a:p>
        </p:txBody>
      </p:sp>
      <p:sp>
        <p:nvSpPr>
          <p:cNvPr id="6" name="Ondertitel 2"/>
          <p:cNvSpPr>
            <a:spLocks noGrp="1"/>
          </p:cNvSpPr>
          <p:nvPr>
            <p:ph type="subTitle" idx="1"/>
          </p:nvPr>
        </p:nvSpPr>
        <p:spPr>
          <a:xfrm>
            <a:off x="467915" y="10350502"/>
            <a:ext cx="6661151" cy="179387"/>
          </a:xfrm>
        </p:spPr>
        <p:txBody>
          <a:bodyPr lIns="0" tIns="43578" rIns="0" bIns="0" rtlCol="0" anchor="ctr">
            <a:normAutofit fontScale="85000" lnSpcReduction="20000"/>
          </a:bodyPr>
          <a:lstStyle/>
          <a:p>
            <a:pPr algn="l" defTabSz="1106881">
              <a:defRPr/>
            </a:pPr>
            <a:r>
              <a:rPr lang="en-GB" sz="1200" dirty="0">
                <a:latin typeface="Verdana" pitchFamily="34" charset="0"/>
                <a:ea typeface="Verdana" pitchFamily="34" charset="0"/>
                <a:cs typeface="Verdana" pitchFamily="34" charset="0"/>
              </a:rPr>
              <a:t> </a:t>
            </a:r>
            <a:r>
              <a:rPr lang="nl-NL" sz="1200" dirty="0">
                <a:latin typeface="Aachen BT" pitchFamily="18" charset="0"/>
              </a:rPr>
              <a:t>©</a:t>
            </a:r>
            <a:r>
              <a:rPr lang="en-GB" sz="1200" dirty="0">
                <a:latin typeface="Verdana" pitchFamily="34" charset="0"/>
                <a:ea typeface="Verdana" pitchFamily="34" charset="0"/>
                <a:cs typeface="Verdana" pitchFamily="34" charset="0"/>
              </a:rPr>
              <a:t>  </a:t>
            </a:r>
            <a:r>
              <a:rPr lang="nl-NL" sz="1200" dirty="0">
                <a:latin typeface="Aachen BT" pitchFamily="18" charset="0"/>
                <a:ea typeface="Verdana" pitchFamily="34" charset="0"/>
                <a:cs typeface="Verdana" pitchFamily="34" charset="0"/>
              </a:rPr>
              <a:t>Audipack</a:t>
            </a:r>
          </a:p>
        </p:txBody>
      </p:sp>
      <p:sp>
        <p:nvSpPr>
          <p:cNvPr id="4" name="Tekstvak 3"/>
          <p:cNvSpPr txBox="1">
            <a:spLocks noChangeArrowheads="1"/>
          </p:cNvSpPr>
          <p:nvPr/>
        </p:nvSpPr>
        <p:spPr bwMode="auto">
          <a:xfrm>
            <a:off x="657832" y="366811"/>
            <a:ext cx="3590913" cy="1827423"/>
          </a:xfrm>
          <a:prstGeom prst="rect">
            <a:avLst/>
          </a:prstGeom>
          <a:noFill/>
          <a:ln w="9525">
            <a:noFill/>
            <a:miter lim="800000"/>
            <a:headEnd/>
            <a:tailEnd/>
          </a:ln>
        </p:spPr>
        <p:txBody>
          <a:bodyPr wrap="square" lIns="102870" tIns="51435" rIns="102870" bIns="51435">
            <a:spAutoFit/>
          </a:bodyPr>
          <a:lstStyle/>
          <a:p>
            <a:pPr algn="just"/>
            <a:r>
              <a:rPr lang="nl-NL" sz="1200" b="1" dirty="0">
                <a:latin typeface="Verdana" pitchFamily="34" charset="0"/>
              </a:rPr>
              <a:t>4</a:t>
            </a:r>
            <a:r>
              <a:rPr lang="nl-NL" sz="1200" b="1" dirty="0" smtClean="0">
                <a:latin typeface="Verdana" pitchFamily="34" charset="0"/>
              </a:rPr>
              <a:t>.</a:t>
            </a:r>
            <a:endParaRPr lang="nl-NL" sz="1200" b="1" dirty="0">
              <a:latin typeface="Verdana" pitchFamily="34" charset="0"/>
            </a:endParaRPr>
          </a:p>
          <a:p>
            <a:pPr algn="just"/>
            <a:r>
              <a:rPr lang="en-US" sz="1200" dirty="0">
                <a:latin typeface="Verdana" pitchFamily="34" charset="0"/>
              </a:rPr>
              <a:t>To install the cabinet on top of the lift columns, first remove the back plate by removing the screws on topside. Use the  corresponding bolts, to install the cabinet. Guide the motor cables to the power supply  and connect them.</a:t>
            </a:r>
          </a:p>
          <a:p>
            <a:pPr algn="just"/>
            <a:endParaRPr lang="en-US" sz="1200" dirty="0">
              <a:latin typeface="Verdana" pitchFamily="34" charset="0"/>
            </a:endParaRPr>
          </a:p>
          <a:p>
            <a:pPr algn="just"/>
            <a:endParaRPr lang="nl-NL" sz="1600" dirty="0">
              <a:latin typeface="Aharoni"/>
              <a:ea typeface="Aharoni"/>
              <a:cs typeface="Aharoni"/>
            </a:endParaRPr>
          </a:p>
        </p:txBody>
      </p:sp>
      <p:pic>
        <p:nvPicPr>
          <p:cNvPr id="5" name="Picture 5" descr="C:\Users\marketing\Desktop\handleiding FSW-T100 foto's\bewerkt\P102076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4768" y="2671067"/>
            <a:ext cx="2448085" cy="13779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Users\marketing\Desktop\handleiding FSW-T100 foto's\bewerkt\P102077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0589"/>
          <a:stretch/>
        </p:blipFill>
        <p:spPr bwMode="auto">
          <a:xfrm>
            <a:off x="4968825" y="287884"/>
            <a:ext cx="1364287" cy="216715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C:\Users\marketing\Desktop\handleiding FSW-T100 foto's\bewerkt\Naamloos-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6377" y="2671067"/>
            <a:ext cx="2906163" cy="1635779"/>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Rechte verbindingslijn 9"/>
          <p:cNvCxnSpPr/>
          <p:nvPr/>
        </p:nvCxnSpPr>
        <p:spPr>
          <a:xfrm>
            <a:off x="432321" y="4752380"/>
            <a:ext cx="66595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kstvak 10"/>
          <p:cNvSpPr txBox="1">
            <a:spLocks noChangeArrowheads="1"/>
          </p:cNvSpPr>
          <p:nvPr/>
        </p:nvSpPr>
        <p:spPr bwMode="auto">
          <a:xfrm>
            <a:off x="659965" y="4997563"/>
            <a:ext cx="3590913" cy="1027204"/>
          </a:xfrm>
          <a:prstGeom prst="rect">
            <a:avLst/>
          </a:prstGeom>
          <a:noFill/>
          <a:ln w="9525">
            <a:noFill/>
            <a:miter lim="800000"/>
            <a:headEnd/>
            <a:tailEnd/>
          </a:ln>
        </p:spPr>
        <p:txBody>
          <a:bodyPr wrap="square" lIns="102870" tIns="51435" rIns="102870" bIns="51435">
            <a:spAutoFit/>
          </a:bodyPr>
          <a:lstStyle/>
          <a:p>
            <a:pPr algn="just"/>
            <a:r>
              <a:rPr lang="nl-NL" sz="1200" b="1" dirty="0">
                <a:latin typeface="Verdana" pitchFamily="34" charset="0"/>
              </a:rPr>
              <a:t>5</a:t>
            </a:r>
            <a:r>
              <a:rPr lang="nl-NL" sz="1200" b="1" dirty="0" smtClean="0">
                <a:latin typeface="Verdana" pitchFamily="34" charset="0"/>
              </a:rPr>
              <a:t>.</a:t>
            </a:r>
            <a:endParaRPr lang="nl-NL" sz="1200" b="1" dirty="0">
              <a:latin typeface="Verdana" pitchFamily="34" charset="0"/>
            </a:endParaRPr>
          </a:p>
          <a:p>
            <a:pPr algn="just"/>
            <a:r>
              <a:rPr lang="en-US" sz="1200" dirty="0">
                <a:latin typeface="Verdana" panose="020B0604030504040204" pitchFamily="34" charset="0"/>
                <a:ea typeface="Verdana" panose="020B0604030504040204" pitchFamily="34" charset="0"/>
                <a:cs typeface="Verdana" panose="020B0604030504040204" pitchFamily="34" charset="0"/>
              </a:rPr>
              <a:t>If the monitor is attached with the cams to the cabinet, Use the hook  to lock and secure on the inside.</a:t>
            </a:r>
          </a:p>
          <a:p>
            <a:pPr algn="just"/>
            <a:endParaRPr 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2051" name="Picture 3" descr="C:\Users\marketing\Desktop\handleiding FSW-T100 foto's\bewerkt\P102077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4768" y="5008667"/>
            <a:ext cx="2448085" cy="137794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chte verbindingslijn 11"/>
          <p:cNvCxnSpPr/>
          <p:nvPr/>
        </p:nvCxnSpPr>
        <p:spPr>
          <a:xfrm>
            <a:off x="432321" y="7056636"/>
            <a:ext cx="66595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kstvak 12"/>
          <p:cNvSpPr txBox="1">
            <a:spLocks noChangeArrowheads="1"/>
          </p:cNvSpPr>
          <p:nvPr/>
        </p:nvSpPr>
        <p:spPr bwMode="auto">
          <a:xfrm>
            <a:off x="659965" y="7416676"/>
            <a:ext cx="3590913" cy="842538"/>
          </a:xfrm>
          <a:prstGeom prst="rect">
            <a:avLst/>
          </a:prstGeom>
          <a:noFill/>
          <a:ln w="9525">
            <a:noFill/>
            <a:miter lim="800000"/>
            <a:headEnd/>
            <a:tailEnd/>
          </a:ln>
        </p:spPr>
        <p:txBody>
          <a:bodyPr wrap="square" lIns="102870" tIns="51435" rIns="102870" bIns="51435">
            <a:spAutoFit/>
          </a:bodyPr>
          <a:lstStyle/>
          <a:p>
            <a:pPr algn="just"/>
            <a:r>
              <a:rPr lang="nl-NL" sz="1200" b="1" dirty="0">
                <a:latin typeface="Verdana" pitchFamily="34" charset="0"/>
              </a:rPr>
              <a:t>6</a:t>
            </a:r>
            <a:r>
              <a:rPr lang="nl-NL" sz="1200" b="1" dirty="0" smtClean="0">
                <a:latin typeface="Verdana" pitchFamily="34" charset="0"/>
              </a:rPr>
              <a:t>.</a:t>
            </a:r>
            <a:endParaRPr lang="nl-NL" sz="1200" b="1" dirty="0">
              <a:latin typeface="Verdana" pitchFamily="34" charset="0"/>
            </a:endParaRPr>
          </a:p>
          <a:p>
            <a:pPr algn="just"/>
            <a:r>
              <a:rPr lang="en-US" sz="1200" dirty="0">
                <a:latin typeface="Verdana" panose="020B0604030504040204" pitchFamily="34" charset="0"/>
                <a:ea typeface="Verdana" panose="020B0604030504040204" pitchFamily="34" charset="0"/>
                <a:cs typeface="Verdana" panose="020B0604030504040204" pitchFamily="34" charset="0"/>
              </a:rPr>
              <a:t>Reattach the back plate by using the corresponding screws.</a:t>
            </a:r>
          </a:p>
          <a:p>
            <a:pPr algn="just"/>
            <a:endParaRPr 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725668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voettekst 4"/>
          <p:cNvSpPr>
            <a:spLocks noGrp="1"/>
          </p:cNvSpPr>
          <p:nvPr>
            <p:ph type="ftr" sz="quarter" idx="11"/>
          </p:nvPr>
        </p:nvSpPr>
        <p:spPr/>
        <p:txBody>
          <a:bodyPr/>
          <a:lstStyle/>
          <a:p>
            <a:r>
              <a:rPr lang="en-US" dirty="0"/>
              <a:t>Copyright Audipack</a:t>
            </a:r>
          </a:p>
        </p:txBody>
      </p:sp>
      <p:grpSp>
        <p:nvGrpSpPr>
          <p:cNvPr id="27649" name="Groep 11"/>
          <p:cNvGrpSpPr>
            <a:grpSpLocks/>
          </p:cNvGrpSpPr>
          <p:nvPr/>
        </p:nvGrpSpPr>
        <p:grpSpPr bwMode="auto">
          <a:xfrm>
            <a:off x="179388" y="179388"/>
            <a:ext cx="6661150" cy="10350500"/>
            <a:chOff x="179999" y="180000"/>
            <a:chExt cx="6660001" cy="10350000"/>
          </a:xfrm>
        </p:grpSpPr>
        <p:sp>
          <p:nvSpPr>
            <p:cNvPr id="7" name="Afgeronde rechthoek 6"/>
            <p:cNvSpPr>
              <a:spLocks noChangeAspect="1"/>
            </p:cNvSpPr>
            <p:nvPr/>
          </p:nvSpPr>
          <p:spPr>
            <a:xfrm>
              <a:off x="179999" y="180000"/>
              <a:ext cx="6660001" cy="10170621"/>
            </a:xfrm>
            <a:prstGeom prst="roundRect">
              <a:avLst>
                <a:gd name="adj" fmla="val 241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8389" tIns="49195" rIns="98389" bIns="49195" anchor="ctr"/>
            <a:lstStyle/>
            <a:p>
              <a:pPr algn="ctr" defTabSz="983894" fontAlgn="auto">
                <a:spcBef>
                  <a:spcPts val="0"/>
                </a:spcBef>
                <a:spcAft>
                  <a:spcPts val="0"/>
                </a:spcAft>
                <a:defRPr/>
              </a:pPr>
              <a:endParaRPr lang="nl-NL"/>
            </a:p>
          </p:txBody>
        </p:sp>
        <p:sp>
          <p:nvSpPr>
            <p:cNvPr id="4" name="Ondertitel 2"/>
            <p:cNvSpPr txBox="1">
              <a:spLocks/>
            </p:cNvSpPr>
            <p:nvPr/>
          </p:nvSpPr>
          <p:spPr>
            <a:xfrm>
              <a:off x="179999" y="10350621"/>
              <a:ext cx="6660001" cy="179379"/>
            </a:xfrm>
            <a:prstGeom prst="rect">
              <a:avLst/>
            </a:prstGeom>
          </p:spPr>
          <p:txBody>
            <a:bodyPr lIns="0" tIns="38736" rIns="0" bIns="0" anchor="ctr"/>
            <a:lstStyle/>
            <a:p>
              <a:pPr defTabSz="983894" fontAlgn="auto">
                <a:spcBef>
                  <a:spcPct val="20000"/>
                </a:spcBef>
                <a:spcAft>
                  <a:spcPts val="0"/>
                </a:spcAft>
                <a:buFont typeface="Arial" pitchFamily="34" charset="0"/>
                <a:buNone/>
                <a:defRPr/>
              </a:pPr>
              <a:r>
                <a:rPr lang="nl-NL" sz="1000" dirty="0">
                  <a:solidFill>
                    <a:schemeClr val="tx1">
                      <a:tint val="75000"/>
                    </a:schemeClr>
                  </a:solidFill>
                  <a:latin typeface="Aachen BT" pitchFamily="18" charset="0"/>
                </a:rPr>
                <a:t>©</a:t>
              </a:r>
              <a:r>
                <a:rPr lang="en-GB" sz="1000" dirty="0">
                  <a:solidFill>
                    <a:schemeClr val="tx1">
                      <a:tint val="75000"/>
                    </a:schemeClr>
                  </a:solidFill>
                  <a:latin typeface="Verdana" pitchFamily="34" charset="0"/>
                  <a:ea typeface="Verdana" pitchFamily="34" charset="0"/>
                  <a:cs typeface="Verdana" pitchFamily="34" charset="0"/>
                </a:rPr>
                <a:t>  </a:t>
              </a:r>
              <a:r>
                <a:rPr lang="nl-NL" sz="1000" dirty="0">
                  <a:solidFill>
                    <a:schemeClr val="tx1">
                      <a:tint val="75000"/>
                    </a:schemeClr>
                  </a:solidFill>
                  <a:latin typeface="Aachen BT" pitchFamily="18" charset="0"/>
                  <a:ea typeface="Verdana" pitchFamily="34" charset="0"/>
                  <a:cs typeface="Verdana" pitchFamily="34" charset="0"/>
                </a:rPr>
                <a:t>Audipack</a:t>
              </a:r>
            </a:p>
          </p:txBody>
        </p:sp>
        <p:sp>
          <p:nvSpPr>
            <p:cNvPr id="27652" name="Tekstvak 7"/>
            <p:cNvSpPr txBox="1">
              <a:spLocks noChangeArrowheads="1"/>
            </p:cNvSpPr>
            <p:nvPr/>
          </p:nvSpPr>
          <p:spPr bwMode="auto">
            <a:xfrm>
              <a:off x="180000" y="360000"/>
              <a:ext cx="6660000" cy="3908762"/>
            </a:xfrm>
            <a:prstGeom prst="rect">
              <a:avLst/>
            </a:prstGeom>
            <a:noFill/>
            <a:ln w="9525">
              <a:noFill/>
              <a:miter lim="800000"/>
              <a:headEnd/>
              <a:tailEnd/>
            </a:ln>
          </p:spPr>
          <p:txBody>
            <a:bodyPr>
              <a:spAutoFit/>
            </a:bodyPr>
            <a:lstStyle/>
            <a:p>
              <a:pPr algn="just"/>
              <a:r>
                <a:rPr lang="en-US" sz="1100" b="1">
                  <a:latin typeface="Verdana" pitchFamily="34" charset="0"/>
                  <a:ea typeface="Verdana" pitchFamily="34" charset="0"/>
                  <a:cs typeface="Verdana" pitchFamily="34" charset="0"/>
                </a:rPr>
                <a:t>Audipack's general conditions of sales and delivery apply to all of Audipack's deliveries. These conditions can be downloaded from Audipack's website, www.audipack.com, or will be sent by post on request.</a:t>
              </a:r>
            </a:p>
            <a:p>
              <a:pPr algn="just"/>
              <a:r>
                <a:rPr lang="nl-NL" sz="1100" b="1">
                  <a:latin typeface="Verdana" pitchFamily="34" charset="0"/>
                  <a:ea typeface="Verdana" pitchFamily="34" charset="0"/>
                  <a:cs typeface="Verdana" pitchFamily="34" charset="0"/>
                </a:rPr>
                <a:t> </a:t>
              </a:r>
            </a:p>
            <a:p>
              <a:pPr algn="just"/>
              <a:r>
                <a:rPr lang="nl-NL" sz="1100" b="1">
                  <a:latin typeface="Verdana" pitchFamily="34" charset="0"/>
                  <a:ea typeface="Verdana" pitchFamily="34" charset="0"/>
                  <a:cs typeface="Verdana" pitchFamily="34" charset="0"/>
                </a:rPr>
                <a:t> </a:t>
              </a:r>
            </a:p>
            <a:p>
              <a:pPr algn="just"/>
              <a:r>
                <a:rPr lang="de-DE" sz="1100" b="1">
                  <a:latin typeface="Verdana" pitchFamily="34" charset="0"/>
                  <a:ea typeface="Verdana" pitchFamily="34" charset="0"/>
                  <a:cs typeface="Verdana" pitchFamily="34" charset="0"/>
                </a:rPr>
                <a:t>Audipack liefert ausschließlich unter die allgemeine Verkauf- und Lieferungsbedingungen von Audipack. Diese Bedingungen sind zum downloaden verfügbar auf die Webseite von Audipack, www.audipack.com, oder werden Ihnen auf Anfrage per Post gesendet.</a:t>
              </a:r>
            </a:p>
            <a:p>
              <a:pPr algn="just"/>
              <a:r>
                <a:rPr lang="nl-NL" sz="1100" b="1">
                  <a:latin typeface="Verdana" pitchFamily="34" charset="0"/>
                  <a:ea typeface="Verdana" pitchFamily="34" charset="0"/>
                  <a:cs typeface="Verdana" pitchFamily="34" charset="0"/>
                </a:rPr>
                <a:t> </a:t>
              </a:r>
            </a:p>
            <a:p>
              <a:pPr algn="just"/>
              <a:r>
                <a:rPr lang="nl-NL" sz="1100" b="1">
                  <a:latin typeface="Verdana" pitchFamily="34" charset="0"/>
                  <a:ea typeface="Verdana" pitchFamily="34" charset="0"/>
                  <a:cs typeface="Verdana" pitchFamily="34" charset="0"/>
                </a:rPr>
                <a:t> </a:t>
              </a:r>
            </a:p>
            <a:p>
              <a:pPr algn="just"/>
              <a:r>
                <a:rPr lang="nl-NL" sz="1100" b="1">
                  <a:latin typeface="Verdana" pitchFamily="34" charset="0"/>
                  <a:ea typeface="Verdana" pitchFamily="34" charset="0"/>
                  <a:cs typeface="Verdana" pitchFamily="34" charset="0"/>
                </a:rPr>
                <a:t>Alle leveringen geschieden uitsluitend volgens de Algemene Verkoop- en Leveringsvoorwaarden van Audipack. Een afschrift hiervan kunt u downloaden van de website van Audipack, www.audipack.com, of wordt u op aanvraag gestuurd per post.</a:t>
              </a:r>
            </a:p>
            <a:p>
              <a:pPr algn="just"/>
              <a:r>
                <a:rPr lang="nl-NL" sz="1100" b="1">
                  <a:latin typeface="Verdana" pitchFamily="34" charset="0"/>
                  <a:ea typeface="Verdana" pitchFamily="34" charset="0"/>
                  <a:cs typeface="Verdana" pitchFamily="34" charset="0"/>
                </a:rPr>
                <a:t> </a:t>
              </a:r>
            </a:p>
            <a:p>
              <a:pPr algn="just"/>
              <a:r>
                <a:rPr lang="nl-NL" sz="1100" b="1">
                  <a:latin typeface="Verdana" pitchFamily="34" charset="0"/>
                  <a:ea typeface="Verdana" pitchFamily="34" charset="0"/>
                  <a:cs typeface="Verdana" pitchFamily="34" charset="0"/>
                </a:rPr>
                <a:t> </a:t>
              </a:r>
            </a:p>
            <a:p>
              <a:pPr algn="just"/>
              <a:r>
                <a:rPr lang="fr-FR" sz="1100" b="1">
                  <a:latin typeface="Verdana" pitchFamily="34" charset="0"/>
                  <a:ea typeface="Verdana" pitchFamily="34" charset="0"/>
                  <a:cs typeface="Verdana" pitchFamily="34" charset="0"/>
                </a:rPr>
                <a:t>Les conditions de vente et de livraison de Audipack s'appliquent à tous les livraisons de Audipack. Cette conditions sont disponible sur le site internet de Audipack, www.audipack.com, où seront envoyé par poste sur demande.</a:t>
              </a:r>
            </a:p>
            <a:p>
              <a:pPr algn="ctr"/>
              <a:endParaRPr lang="nl-NL" sz="1400" b="1">
                <a:latin typeface="Aharoni"/>
                <a:ea typeface="Aharoni"/>
                <a:cs typeface="Aharoni"/>
              </a:endParaRPr>
            </a:p>
            <a:p>
              <a:pPr algn="ctr"/>
              <a:endParaRPr lang="nl-NL" sz="1400" b="1">
                <a:latin typeface="Aharoni"/>
                <a:ea typeface="Aharoni"/>
                <a:cs typeface="Aharoni"/>
              </a:endParaRPr>
            </a:p>
          </p:txBody>
        </p:sp>
        <p:sp>
          <p:nvSpPr>
            <p:cNvPr id="27653" name="Tekstvak 8"/>
            <p:cNvSpPr txBox="1">
              <a:spLocks noChangeArrowheads="1"/>
            </p:cNvSpPr>
            <p:nvPr/>
          </p:nvSpPr>
          <p:spPr bwMode="auto">
            <a:xfrm>
              <a:off x="180000" y="9162146"/>
              <a:ext cx="6660000" cy="630942"/>
            </a:xfrm>
            <a:prstGeom prst="rect">
              <a:avLst/>
            </a:prstGeom>
            <a:noFill/>
            <a:ln w="9525">
              <a:noFill/>
              <a:miter lim="800000"/>
              <a:headEnd/>
              <a:tailEnd/>
            </a:ln>
          </p:spPr>
          <p:txBody>
            <a:bodyPr>
              <a:spAutoFit/>
            </a:bodyPr>
            <a:lstStyle/>
            <a:p>
              <a:pPr algn="just"/>
              <a:r>
                <a:rPr lang="en-US" sz="700" dirty="0">
                  <a:latin typeface="Aharoni"/>
                  <a:ea typeface="Aharoni"/>
                  <a:cs typeface="Aharoni"/>
                </a:rPr>
                <a:t>Audipack reserves the right to make changes in specifications and other information contained in this document without prior written notice. The information provided herein is subject to change without notice. In no event shall Audipack be liable for any incidental, special, indirect, or consequential damages whatsoever, including but not limited to lost profits, arising out of or related to this manual or the information contained herein, even if Audipack has been advised of, known, or should have known, the possibility of such damages.</a:t>
              </a:r>
            </a:p>
            <a:p>
              <a:endParaRPr lang="nl-NL" sz="700" dirty="0">
                <a:latin typeface="Aharoni"/>
                <a:ea typeface="Aharoni"/>
                <a:cs typeface="Aharoni"/>
              </a:endParaRPr>
            </a:p>
          </p:txBody>
        </p:sp>
        <p:sp>
          <p:nvSpPr>
            <p:cNvPr id="27654" name="Tekstvak 9"/>
            <p:cNvSpPr txBox="1">
              <a:spLocks noChangeArrowheads="1"/>
            </p:cNvSpPr>
            <p:nvPr/>
          </p:nvSpPr>
          <p:spPr bwMode="auto">
            <a:xfrm>
              <a:off x="2233919" y="5832500"/>
              <a:ext cx="2440092" cy="1969770"/>
            </a:xfrm>
            <a:prstGeom prst="rect">
              <a:avLst/>
            </a:prstGeom>
            <a:noFill/>
            <a:ln w="9525">
              <a:noFill/>
              <a:miter lim="800000"/>
              <a:headEnd/>
              <a:tailEnd/>
            </a:ln>
          </p:spPr>
          <p:txBody>
            <a:bodyPr wrap="none">
              <a:spAutoFit/>
            </a:bodyPr>
            <a:lstStyle/>
            <a:p>
              <a:pPr algn="ctr"/>
              <a:r>
                <a:rPr lang="nl-NL" sz="1100" b="1">
                  <a:latin typeface="Verdana" pitchFamily="34" charset="0"/>
                  <a:ea typeface="Verdana" pitchFamily="34" charset="0"/>
                  <a:cs typeface="Verdana" pitchFamily="34" charset="0"/>
                </a:rPr>
                <a:t>AUDIPACK</a:t>
              </a:r>
            </a:p>
            <a:p>
              <a:pPr algn="ctr"/>
              <a:r>
                <a:rPr lang="nl-NL" sz="1100">
                  <a:latin typeface="Verdana" pitchFamily="34" charset="0"/>
                  <a:ea typeface="Verdana" pitchFamily="34" charset="0"/>
                  <a:cs typeface="Verdana" pitchFamily="34" charset="0"/>
                </a:rPr>
                <a:t>Industriestraat 2-4</a:t>
              </a:r>
            </a:p>
            <a:p>
              <a:pPr algn="ctr"/>
              <a:r>
                <a:rPr lang="nl-NL" sz="1100">
                  <a:latin typeface="Verdana" pitchFamily="34" charset="0"/>
                  <a:ea typeface="Verdana" pitchFamily="34" charset="0"/>
                  <a:cs typeface="Verdana" pitchFamily="34" charset="0"/>
                </a:rPr>
                <a:t>2751 GT Moerkapelle</a:t>
              </a:r>
            </a:p>
            <a:p>
              <a:pPr algn="ctr"/>
              <a:r>
                <a:rPr lang="nl-NL" sz="1100">
                  <a:latin typeface="Verdana" pitchFamily="34" charset="0"/>
                  <a:ea typeface="Verdana" pitchFamily="34" charset="0"/>
                  <a:cs typeface="Verdana" pitchFamily="34" charset="0"/>
                </a:rPr>
                <a:t>the Netherlands</a:t>
              </a:r>
            </a:p>
            <a:p>
              <a:pPr algn="ctr"/>
              <a:r>
                <a:rPr lang="nl-NL" sz="1100">
                  <a:latin typeface="Verdana" pitchFamily="34" charset="0"/>
                  <a:ea typeface="Verdana" pitchFamily="34" charset="0"/>
                  <a:cs typeface="Verdana" pitchFamily="34" charset="0"/>
                </a:rPr>
                <a:t> </a:t>
              </a:r>
            </a:p>
            <a:p>
              <a:pPr algn="ctr"/>
              <a:r>
                <a:rPr lang="nl-NL" sz="1100">
                  <a:latin typeface="Verdana" pitchFamily="34" charset="0"/>
                  <a:ea typeface="Verdana" pitchFamily="34" charset="0"/>
                  <a:cs typeface="Verdana" pitchFamily="34" charset="0"/>
                </a:rPr>
                <a:t>Tel:  +31(0)795931671</a:t>
              </a:r>
            </a:p>
            <a:p>
              <a:pPr algn="ctr"/>
              <a:r>
                <a:rPr lang="nl-NL" sz="1100">
                  <a:latin typeface="Verdana" pitchFamily="34" charset="0"/>
                  <a:ea typeface="Verdana" pitchFamily="34" charset="0"/>
                  <a:cs typeface="Verdana" pitchFamily="34" charset="0"/>
                </a:rPr>
                <a:t>Fax:  +31(0)795933115</a:t>
              </a:r>
            </a:p>
            <a:p>
              <a:pPr algn="ctr"/>
              <a:r>
                <a:rPr lang="nl-NL" sz="1100">
                  <a:latin typeface="Verdana" pitchFamily="34" charset="0"/>
                  <a:ea typeface="Verdana" pitchFamily="34" charset="0"/>
                  <a:cs typeface="Verdana" pitchFamily="34" charset="0"/>
                </a:rPr>
                <a:t>Email: audipack@audipack.com</a:t>
              </a:r>
            </a:p>
            <a:p>
              <a:pPr algn="ctr"/>
              <a:r>
                <a:rPr lang="nl-NL" sz="1100">
                  <a:latin typeface="Verdana" pitchFamily="34" charset="0"/>
                  <a:ea typeface="Verdana" pitchFamily="34" charset="0"/>
                  <a:cs typeface="Verdana" pitchFamily="34" charset="0"/>
                </a:rPr>
                <a:t> </a:t>
              </a:r>
            </a:p>
            <a:p>
              <a:pPr algn="ctr"/>
              <a:r>
                <a:rPr lang="nl-NL" sz="1100">
                  <a:latin typeface="Verdana" pitchFamily="34" charset="0"/>
                  <a:ea typeface="Verdana" pitchFamily="34" charset="0"/>
                  <a:cs typeface="Verdana" pitchFamily="34" charset="0"/>
                </a:rPr>
                <a:t>www.audipack.com</a:t>
              </a:r>
            </a:p>
            <a:p>
              <a:pPr algn="ctr"/>
              <a:endParaRPr lang="nl-NL" sz="1200">
                <a:latin typeface="Aachen BT"/>
                <a:ea typeface="Aharoni"/>
                <a:cs typeface="Aharoni"/>
              </a:endParaRPr>
            </a:p>
          </p:txBody>
        </p:sp>
      </p:grpSp>
      <p:pic>
        <p:nvPicPr>
          <p:cNvPr id="9" name="Picture 2" descr="X:\Marketing\Huisstijl\Logo\Audipack\Huisstijl Audipack 2008\Logo jpg\Audipack-logo met payoff (2).jpg"/>
          <p:cNvPicPr preferRelativeResize="0">
            <a:picLocks noChangeAspect="1" noChangeArrowheads="1"/>
          </p:cNvPicPr>
          <p:nvPr/>
        </p:nvPicPr>
        <p:blipFill>
          <a:blip r:embed="rId2" cstate="print"/>
          <a:srcRect/>
          <a:stretch>
            <a:fillRect/>
          </a:stretch>
        </p:blipFill>
        <p:spPr bwMode="auto">
          <a:xfrm>
            <a:off x="2283136" y="4391488"/>
            <a:ext cx="2341563" cy="920750"/>
          </a:xfrm>
          <a:prstGeom prst="rect">
            <a:avLst/>
          </a:prstGeom>
          <a:noFill/>
          <a:ln w="9525">
            <a:noFill/>
            <a:miter lim="800000"/>
            <a:headEnd/>
            <a:tailEnd/>
          </a:ln>
        </p:spPr>
      </p:pic>
    </p:spTree>
    <p:extLst>
      <p:ext uri="{BB962C8B-B14F-4D97-AF65-F5344CB8AC3E}">
        <p14:creationId xmlns:p14="http://schemas.microsoft.com/office/powerpoint/2010/main" val="4155936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476</Words>
  <Application>Microsoft Office PowerPoint</Application>
  <PresentationFormat>Aangepast</PresentationFormat>
  <Paragraphs>48</Paragraphs>
  <Slides>4</Slides>
  <Notes>2</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Marketing Audipack Verkoop BV</dc:creator>
  <cp:lastModifiedBy>Marketing Audipack Verkoop BV</cp:lastModifiedBy>
  <cp:revision>25</cp:revision>
  <dcterms:created xsi:type="dcterms:W3CDTF">2018-08-10T09:55:14Z</dcterms:created>
  <dcterms:modified xsi:type="dcterms:W3CDTF">2018-10-15T11:15:51Z</dcterms:modified>
</cp:coreProperties>
</file>